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4" r:id="rId3"/>
    <p:sldId id="265" r:id="rId4"/>
    <p:sldId id="274" r:id="rId5"/>
    <p:sldId id="275" r:id="rId6"/>
    <p:sldId id="276" r:id="rId7"/>
    <p:sldId id="27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6" autoAdjust="0"/>
    <p:restoredTop sz="94660"/>
  </p:normalViewPr>
  <p:slideViewPr>
    <p:cSldViewPr snapToGrid="0">
      <p:cViewPr varScale="1">
        <p:scale>
          <a:sx n="85" d="100"/>
          <a:sy n="85" d="100"/>
        </p:scale>
        <p:origin x="8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0B1BF-9ECA-43A4-B5B3-905EC6AE8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11779-8030-4088-AD5A-9C1AFB77B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CF563-DAEF-4664-84BB-D80FEFE1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007C0-84D7-45F1-B913-7211A2E8B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E666A-8AC8-41D4-BD7B-0B7E7801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0423A-1848-4F02-BDBA-F68CE8BA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A0B89-BA7C-4C91-97F9-8AE2E67B3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A568B-CFAB-49CB-82DA-D541D5A60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E5889-3F36-4301-A1EB-C205C8D8D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FC7A6-EC9C-4AB9-8315-BF865E9C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3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F2DE47-52B3-4D7D-8535-34CD5F337B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02DC1-0AE3-453D-8D9C-9262B2CFA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AAFC2-73EA-4F3E-87DC-75AD441D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5B62B-B188-4FF5-AE83-7890116A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40727-B673-42FF-AD77-94F2067C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76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606A7-9D1C-4557-ABE8-9F7393A84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E53F8-8835-4327-82B4-8BFE05C7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8144C-BFE6-47E1-82DD-98B798AE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EEBAA-9E7C-4ADA-9E4E-790C514E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DA380-CAF0-413B-8020-578EF9644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A878F-EF59-4B68-B6D5-0D0CEA668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903C9-B09A-40AB-9166-E6223F4D2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258E2-2A67-4641-B687-35C6E91AC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B8337-942C-4B55-BF40-2251DCC66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4FA40-B5B8-4353-A7A3-74A5774E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9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F95F-38D8-49FA-B81F-7427EE2FF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A9483-0E1A-44E2-A0F3-A3C3B1CAA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CC385-F476-4F17-B61F-0C27CCD08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C83C6-8A39-4B19-8C47-D94342DBF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1BBBC-48A8-493C-AFC6-FC3F8C06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3F478-F0D8-47D5-8CEA-A6565BFE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D9DB2-0DBD-4674-87A7-EFA0913A6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11ADB-74ED-4F40-81BB-7FF71FB00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15EE5-321F-41F3-8139-CC73A0E47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0E127A-990B-41B6-9627-C97CC08F6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1A10C-E23E-4423-BAC3-FE2EA76D4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6DA13E-28C7-4C61-9A55-5B347AB61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8F0038-3E0B-4D75-BD5C-1B629871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CE8FD0-E80D-4A5B-B910-781A8621C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8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6F5BC-ADFE-4576-814E-0B6026783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E64FCB-6415-4EE4-8800-504D4BBCB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AE3F8-85FF-48AE-BFBE-A4F5A54A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C5640-BB71-4966-8612-E24A7C1B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05CFB1-C123-4C87-9CA7-B8D471039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6D928-E03A-40A1-8C9A-64FCDA78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23490-5729-4E73-B681-753AAD07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3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9FBEA-BAD5-47DC-A6B5-D5B2B55F9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1B437-D2B8-4A9A-9360-E2D7E4D67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67365C-B52D-4600-80F9-E99FC2763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12AD3-87A7-4C7D-AA1F-E8D2D2FA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5828E-9F7A-4CD7-84B3-9AE74E9C8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1630A-DBDB-4D4D-A2A8-6DCAC636E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82FC-A4FC-4929-BC46-5090938D2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AFAFA-7182-46EE-8A8D-880FF67EC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641A2-16F2-40F5-81DD-325B7D7A1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49262-F61E-4A55-967C-9F269D5ED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26947-58D1-4F1C-AC77-1903EB1B0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31F5FE-AD7B-4608-BCCC-E66576F1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4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2D2476-E6CF-49CD-BE47-CD6A2B30E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B0B92-A0A4-4AE8-BEB5-42F853043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0B02B-FCE6-4FC9-B122-5E5E961BF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85494-6244-4A87-9AC1-BCF1714A6AA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0B1AC-A19F-46F4-9828-6C92E3D93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269DA-B2C9-4272-88F9-045800FEC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9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C948A1-DADD-4117-80F9-80BB3F6A346A}"/>
              </a:ext>
            </a:extLst>
          </p:cNvPr>
          <p:cNvSpPr txBox="1">
            <a:spLocks/>
          </p:cNvSpPr>
          <p:nvPr/>
        </p:nvSpPr>
        <p:spPr>
          <a:xfrm>
            <a:off x="6096000" y="2766218"/>
            <a:ext cx="500678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ШИЛДЭГ СОЁЛ БҮХИЙ АЖИЛ ОЛГОГЧ</a:t>
            </a:r>
            <a:r>
              <a:rPr lang="en-US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(BEST CULTURE)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96C1055-A301-4AA9-B10E-51842D66A032}"/>
              </a:ext>
            </a:extLst>
          </p:cNvPr>
          <p:cNvSpPr txBox="1">
            <a:spLocks/>
          </p:cNvSpPr>
          <p:nvPr/>
        </p:nvSpPr>
        <p:spPr>
          <a:xfrm>
            <a:off x="833718" y="650548"/>
            <a:ext cx="1721223" cy="505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(logo here)</a:t>
            </a:r>
          </a:p>
        </p:txBody>
      </p:sp>
    </p:spTree>
    <p:extLst>
      <p:ext uri="{BB962C8B-B14F-4D97-AF65-F5344CB8AC3E}">
        <p14:creationId xmlns:p14="http://schemas.microsoft.com/office/powerpoint/2010/main" val="1963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9D70-D36C-44EB-8736-6C5CAF2BE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>
            <a:normAutofit/>
          </a:bodyPr>
          <a:lstStyle/>
          <a:p>
            <a:pPr algn="r"/>
            <a:r>
              <a:rPr lang="mn-MN" sz="3600" b="1" dirty="0">
                <a:solidFill>
                  <a:schemeClr val="bg1"/>
                </a:solidFill>
                <a:latin typeface="Exo 2" pitchFamily="2" charset="0"/>
              </a:rPr>
              <a:t>ҮНЭЛГЭЭНИЙ ШАЛГУУР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937E2-3A2A-424A-987F-DBA0D3842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283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mn-MN" sz="1400" b="0" u="none" strike="noStrike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</a:rPr>
              <a:t>Зорилго: Энэхүү шагнал нь ажилтнуудын санаачлага, хамтын ажиллагаа, хүндлэл, итгэлцэл, сэтгэл ханамжийг дэмжсэн эерэг байгууллагын соёлыг төлөвшүүлж, ажилтанд ээлтэй, аюулгүй, дэмжлэгтэй орчныг бүрдүүлсэн шилдэг ажил олгогчийг тодруулахад оршино</a:t>
            </a:r>
            <a:r>
              <a:rPr lang="mn-MN" sz="1800" b="0" u="none" strike="noStrike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</a:rPr>
              <a:t>.</a:t>
            </a:r>
            <a:endParaRPr lang="en-US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CD7ADF1-5D48-495A-B61B-4B2510B8E1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3638644"/>
              </p:ext>
            </p:extLst>
          </p:nvPr>
        </p:nvGraphicFramePr>
        <p:xfrm>
          <a:off x="838200" y="2367915"/>
          <a:ext cx="10394576" cy="339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930">
                  <a:extLst>
                    <a:ext uri="{9D8B030D-6E8A-4147-A177-3AD203B41FA5}">
                      <a16:colId xmlns:a16="http://schemas.microsoft.com/office/drawing/2014/main" val="1511868453"/>
                    </a:ext>
                  </a:extLst>
                </a:gridCol>
                <a:gridCol w="2731619">
                  <a:extLst>
                    <a:ext uri="{9D8B030D-6E8A-4147-A177-3AD203B41FA5}">
                      <a16:colId xmlns:a16="http://schemas.microsoft.com/office/drawing/2014/main" val="3216052631"/>
                    </a:ext>
                  </a:extLst>
                </a:gridCol>
                <a:gridCol w="797849">
                  <a:extLst>
                    <a:ext uri="{9D8B030D-6E8A-4147-A177-3AD203B41FA5}">
                      <a16:colId xmlns:a16="http://schemas.microsoft.com/office/drawing/2014/main" val="579460483"/>
                    </a:ext>
                  </a:extLst>
                </a:gridCol>
                <a:gridCol w="6315178">
                  <a:extLst>
                    <a:ext uri="{9D8B030D-6E8A-4147-A177-3AD203B41FA5}">
                      <a16:colId xmlns:a16="http://schemas.microsoft.com/office/drawing/2014/main" val="26784701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№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Шалгуур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Хувь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Тайлбар </a:t>
                      </a:r>
                      <a:r>
                        <a:rPr lang="en-US" sz="1400" dirty="0">
                          <a:latin typeface="Exo 2" pitchFamily="2" charset="0"/>
                          <a:ea typeface="Exo 2" pitchFamily="2" charset="0"/>
                        </a:rPr>
                        <a:t>/ </a:t>
                      </a:r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тодорхойлолт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9108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Санаачилга, алдаанаас суралцах соёл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20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Байгууллага ажилтнуудын шинэ санаа, бүтээлч оролдлогыг урамшуулдаг, алдааг хүлээн зөвшөөрч суралцах боломжийг дэмждэг гэж хариулсан ажилтны тоо, хувь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8837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Хамтын ажиллагаа ба харилцан дэмжлэгийн соёл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20%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Манай компанид ажилтнууд болон баг хооронд өрсөлдөөн, хагарал хуваагдлыг биш хамтын ажиллагаа, харилцан дэмжлэгийг чухалчилдаг гэдэг асуулгад санал нийлж байна гэж хариулсан ажилтны тоо, хувь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4723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3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Аюулгүй ба хүндэтгэлийн соёл (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Respect &amp; Safety)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20%</a:t>
                      </a:r>
                    </a:p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Ажлын байран дахь сэтгэлзүй, бие махбод, эдийн засгийн дарамт, хүчирхийллийг үл тэвчих бодлого хэрэгжиж, ажилтнууд өөрсдийгөө аюулгүй байгаа гэж хариулсан ажилтны тоо, хувь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5773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4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Ажилтны оролцоо ба үнэлэмж (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Engagement &amp; Belonging)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20%</a:t>
                      </a:r>
                    </a:p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“Миний санаа, хувь нэмрийг байгууллага үнэлдэг” гэж үзэж буй ажилтнуудын хувь; дотоод 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engagement survey-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гийн дундаж оноо.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0250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5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Соёлын санаачилга ба бодит хэрэгжилтийн үр дүн (1 жил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)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20%</a:t>
                      </a:r>
                    </a:p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Ажилтанд ээлтэй соёлыг бэхжүүлэх зорилгоор хэрэгжүүлсэн бодит арга хэмжээ, хамрагдсан ажилтнуудын хувь, баримт нотолгоо (зураг, бичлэг, тайлан).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699066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mn-MN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Нийт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100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8114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3310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F9BDC-DB62-4C52-8DB8-222EC1D3C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0765"/>
          </a:xfrm>
        </p:spPr>
        <p:txBody>
          <a:bodyPr>
            <a:normAutofit/>
          </a:bodyPr>
          <a:lstStyle/>
          <a:p>
            <a:pPr algn="r"/>
            <a:r>
              <a:rPr lang="mn-MN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Санаачилга, алдаанаас суралцах соёл</a:t>
            </a:r>
            <a:br>
              <a:rPr lang="en-US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A205758-387A-4E6C-80DA-89981D4E6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956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4D229-56F7-468D-A584-7B8E66EDA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mn-MN" sz="36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Хамтын ажиллагаа ба харилцан дэмжлэгийн соёл</a:t>
            </a:r>
            <a:br>
              <a:rPr lang="en-US" sz="4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78DA3-48DF-411E-9B31-ECBA06975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660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DF952-751B-46AA-9E26-B84F0BDA5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mn-MN" sz="36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Аюулгүй ба хүндэтгэлийн соёл (</a:t>
            </a:r>
            <a:r>
              <a:rPr lang="en-US" sz="36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Respect &amp; Safety)</a:t>
            </a:r>
            <a:br>
              <a:rPr lang="en-US" sz="4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C9D57-6185-4D3D-B2B0-81E860323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757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E6FCB-3A4C-472F-841A-611682B3D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mn-MN" sz="36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Ажилтны оролцоо ба үнэлэмж </a:t>
            </a:r>
            <a:br>
              <a:rPr lang="mn-MN" sz="36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</a:br>
            <a:r>
              <a:rPr lang="mn-MN" sz="36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(</a:t>
            </a:r>
            <a:r>
              <a:rPr lang="en-US" sz="36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Engagement &amp; Belonging)</a:t>
            </a:r>
            <a:br>
              <a:rPr lang="en-US" sz="4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46770-9FCD-4E28-AB95-63B664404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938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9D633-170D-456D-8584-55B25F578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Соёлын санаачилга ба бодит </a:t>
            </a:r>
            <a:br>
              <a:rPr lang="en-US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</a:br>
            <a:r>
              <a:rPr lang="mn-MN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хэрэгжилтийн үр дүн (1 жил</a:t>
            </a:r>
            <a:r>
              <a:rPr lang="en-US" sz="3200" b="0" i="0" u="none" strike="noStrike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70034-D3CF-4D00-86BA-602997991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41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284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Exo 2</vt:lpstr>
      <vt:lpstr>Office Theme</vt:lpstr>
      <vt:lpstr>PowerPoint Presentation</vt:lpstr>
      <vt:lpstr>ҮНЭЛГЭЭНИЙ ШАЛГУУР</vt:lpstr>
      <vt:lpstr>Санаачилга, алдаанаас суралцах соёл </vt:lpstr>
      <vt:lpstr>Хамтын ажиллагаа ба харилцан дэмжлэгийн соёл </vt:lpstr>
      <vt:lpstr>Аюулгүй ба хүндэтгэлийн соёл (Respect &amp; Safety) </vt:lpstr>
      <vt:lpstr>Ажилтны оролцоо ба үнэлэмж  (Engagement &amp; Belonging) </vt:lpstr>
      <vt:lpstr>Соёлын санаачилга ба бодит  хэрэгжилтийн үр дүн (1 жил)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Hitech</dc:creator>
  <cp:lastModifiedBy>PC</cp:lastModifiedBy>
  <cp:revision>40</cp:revision>
  <dcterms:created xsi:type="dcterms:W3CDTF">2025-11-03T09:38:32Z</dcterms:created>
  <dcterms:modified xsi:type="dcterms:W3CDTF">2025-11-06T08:39:30Z</dcterms:modified>
</cp:coreProperties>
</file>